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6" r:id="rId5"/>
    <p:sldId id="264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07" autoAdjust="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27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面對面見主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face to face with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christ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409575"/>
            <a:ext cx="9888463" cy="60388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主認我做祂學生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What rejoicing in His presence,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When are banished grief and pain,</a:t>
            </a:r>
          </a:p>
        </p:txBody>
      </p:sp>
    </p:spTree>
    <p:extLst>
      <p:ext uri="{BB962C8B-B14F-4D97-AF65-F5344CB8AC3E}">
        <p14:creationId xmlns:p14="http://schemas.microsoft.com/office/powerpoint/2010/main" val="1806788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405" y="510540"/>
            <a:ext cx="9739607" cy="60578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與祂居住長長久久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tng-tng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ku-ku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這福氣真難講明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 chin-oh </a:t>
            </a:r>
            <a:r>
              <a:rPr lang="en-US" sz="3500" b="1" dirty="0" err="1">
                <a:latin typeface="Candara" panose="020E0502030303020204" pitchFamily="34" charset="0"/>
              </a:rPr>
              <a:t>kong-beng</a:t>
            </a:r>
            <a:r>
              <a:rPr lang="en-US" sz="3500" b="1" dirty="0">
                <a:latin typeface="Candara" panose="020E0502030303020204" pitchFamily="34" charset="0"/>
              </a:rPr>
              <a:t> 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When the crooked ways are straightened,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the dark things shall be plain. </a:t>
            </a:r>
          </a:p>
        </p:txBody>
      </p:sp>
    </p:spTree>
    <p:extLst>
      <p:ext uri="{BB962C8B-B14F-4D97-AF65-F5344CB8AC3E}">
        <p14:creationId xmlns:p14="http://schemas.microsoft.com/office/powerpoint/2010/main" val="3733390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185738"/>
            <a:ext cx="9675812" cy="64865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與主相見在空中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Kap</a:t>
            </a:r>
            <a:r>
              <a:rPr lang="en-US" sz="3500" b="1" dirty="0">
                <a:latin typeface="Candara" panose="020E0502030303020204" pitchFamily="34" charset="0"/>
              </a:rPr>
              <a:t> Chu sa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zh-TW" altLang="en-US" sz="3500" b="1" baseline="30000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khong-tiong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Face to face I shall behold Him,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Far beyond the starry sky;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31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581025"/>
            <a:ext cx="10058585" cy="60483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見我主榮耀形像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</a:t>
            </a:r>
            <a:r>
              <a:rPr lang="en-US" sz="3500" b="1" dirty="0"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goa Chu </a:t>
            </a:r>
            <a:r>
              <a:rPr lang="en-US" sz="3500" b="1" dirty="0" err="1">
                <a:latin typeface="Candara" panose="020E0502030303020204" pitchFamily="34" charset="0"/>
              </a:rPr>
              <a:t>eng-iau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heng-siong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Face to face, in all His glory,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shall see Him by and by!</a:t>
            </a:r>
          </a:p>
        </p:txBody>
      </p:sp>
    </p:spTree>
    <p:extLst>
      <p:ext uri="{BB962C8B-B14F-4D97-AF65-F5344CB8AC3E}">
        <p14:creationId xmlns:p14="http://schemas.microsoft.com/office/powerpoint/2010/main" val="490006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409575"/>
            <a:ext cx="9888463" cy="60388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面對面何等快樂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ho-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Face to face with Christ, my Savior,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Face to face what will it be?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281940"/>
            <a:ext cx="9739607" cy="60578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彼時我真歡喜見主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Hit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chin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祂救我脫離罪惡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latin typeface="Candara" panose="020E0502030303020204" pitchFamily="34" charset="0"/>
              </a:rPr>
              <a:t>I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kiu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latin typeface="Candara" panose="020E0502030303020204" pitchFamily="34" charset="0"/>
              </a:rPr>
              <a:t>thoat</a:t>
            </a:r>
            <a:r>
              <a:rPr lang="en-US" sz="3500" b="1" dirty="0"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latin typeface="Candara" panose="020E0502030303020204" pitchFamily="34" charset="0"/>
              </a:rPr>
              <a:t>choe</a:t>
            </a:r>
            <a:r>
              <a:rPr lang="en-US" sz="3500" b="1" dirty="0">
                <a:latin typeface="Candara" panose="020E0502030303020204" pitchFamily="34" charset="0"/>
              </a:rPr>
              <a:t>-ok.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When with rapture I behold Him,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 Christ who died for me!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185738"/>
            <a:ext cx="9675812" cy="64865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與主相見在空中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latin typeface="Candara" panose="020E0502030303020204" pitchFamily="34" charset="0"/>
              </a:rPr>
              <a:t>Kap</a:t>
            </a:r>
            <a:r>
              <a:rPr lang="en-US" sz="3500" b="1" dirty="0">
                <a:latin typeface="Candara" panose="020E0502030303020204" pitchFamily="34" charset="0"/>
              </a:rPr>
              <a:t> Chu sa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khong-tiong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Face to face I shall behold Him,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Far beyond the starry sky;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3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520065"/>
            <a:ext cx="10058585" cy="60483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見我主榮耀形像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</a:t>
            </a:r>
            <a:r>
              <a:rPr lang="en-US" sz="3500" b="1" dirty="0"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goa Chu </a:t>
            </a:r>
            <a:r>
              <a:rPr lang="en-US" sz="3500" b="1" dirty="0" err="1">
                <a:latin typeface="Candara" panose="020E0502030303020204" pitchFamily="34" charset="0"/>
              </a:rPr>
              <a:t>eng-iau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heng-siong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Face to face, in all His glory,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shall see Him by and by!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409575"/>
            <a:ext cx="9888463" cy="60388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現今雖不會看見祂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ian-kim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sui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心靈卻思念無離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li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Only faintly now I see Him,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the darkling veil between;</a:t>
            </a:r>
          </a:p>
        </p:txBody>
      </p:sp>
    </p:spTree>
    <p:extLst>
      <p:ext uri="{BB962C8B-B14F-4D97-AF65-F5344CB8AC3E}">
        <p14:creationId xmlns:p14="http://schemas.microsoft.com/office/powerpoint/2010/main" val="3064084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510540"/>
            <a:ext cx="9739607" cy="60578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因為我有愛祂信祂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就滿有快樂歡喜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latin typeface="Candara" panose="020E0502030303020204" pitchFamily="34" charset="0"/>
              </a:rPr>
              <a:t>Chiu moa u </a:t>
            </a:r>
            <a:r>
              <a:rPr lang="en-US" sz="3500" b="1" dirty="0" err="1"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-hi.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Now a blessed day is coming,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When His Glory shall be seen.</a:t>
            </a:r>
          </a:p>
        </p:txBody>
      </p:sp>
    </p:spTree>
    <p:extLst>
      <p:ext uri="{BB962C8B-B14F-4D97-AF65-F5344CB8AC3E}">
        <p14:creationId xmlns:p14="http://schemas.microsoft.com/office/powerpoint/2010/main" val="2533734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185738"/>
            <a:ext cx="9675812" cy="64865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與主相見在空中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Kap</a:t>
            </a:r>
            <a:r>
              <a:rPr lang="en-US" sz="3500" b="1" dirty="0">
                <a:latin typeface="Candara" panose="020E0502030303020204" pitchFamily="34" charset="0"/>
              </a:rPr>
              <a:t> Chu sa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zh-TW" altLang="en-US" sz="3500" b="1" baseline="30000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khong-tiong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Face to face I shall behold Him,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Far beyond the starry sky;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87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672465"/>
            <a:ext cx="10058585" cy="60483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面對面見我的救主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tui-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見我主榮耀形像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goa Chu </a:t>
            </a:r>
            <a:r>
              <a:rPr lang="en-US" sz="3500" b="1" dirty="0" err="1">
                <a:latin typeface="Candara" panose="020E0502030303020204" pitchFamily="34" charset="0"/>
              </a:rPr>
              <a:t>eng-iau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heng-siong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Face to face, in all His glory,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shall see Him by and by!</a:t>
            </a:r>
          </a:p>
        </p:txBody>
      </p:sp>
    </p:spTree>
    <p:extLst>
      <p:ext uri="{BB962C8B-B14F-4D97-AF65-F5344CB8AC3E}">
        <p14:creationId xmlns:p14="http://schemas.microsoft.com/office/powerpoint/2010/main" val="3150573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2131</TotalTime>
  <Words>607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面對面見主 face to face with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258</cp:revision>
  <dcterms:created xsi:type="dcterms:W3CDTF">2020-01-10T06:25:13Z</dcterms:created>
  <dcterms:modified xsi:type="dcterms:W3CDTF">2021-04-07T07:04:57Z</dcterms:modified>
</cp:coreProperties>
</file>